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66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10/09/2014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1" y="548680"/>
            <a:ext cx="7848872" cy="56886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928979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61206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524050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9013814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457842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0"/>
            <a:ext cx="8316416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791350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rgbClr val="0A128C"/>
            </a:gs>
            <a:gs pos="70000">
              <a:srgbClr val="181CC7"/>
            </a:gs>
            <a:gs pos="88000">
              <a:srgbClr val="7005D4"/>
            </a:gs>
            <a:gs pos="100000">
              <a:srgbClr val="8C3D91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6672"/>
            <a:ext cx="8748464" cy="59046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4230329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E6DCAC"/>
            </a:gs>
            <a:gs pos="12000">
              <a:srgbClr val="E6D78A"/>
            </a:gs>
            <a:gs pos="30000">
              <a:srgbClr val="C7AC4C"/>
            </a:gs>
            <a:gs pos="45000">
              <a:srgbClr val="E6D78A"/>
            </a:gs>
            <a:gs pos="77000">
              <a:srgbClr val="C7AC4C"/>
            </a:gs>
            <a:gs pos="100000">
              <a:srgbClr val="E6DCAC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0"/>
            <a:ext cx="8604448" cy="6029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2229483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14:ferris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9144000" cy="630931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78533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80822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4664"/>
            <a:ext cx="9144000" cy="645333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41013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4295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88640"/>
            <a:ext cx="8784976" cy="64807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67925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91611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8666668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900" y="828675"/>
            <a:ext cx="6934200" cy="5200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958050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518376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9206317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C9FCB"/>
            </a:gs>
            <a:gs pos="13000">
              <a:srgbClr val="F8B049"/>
            </a:gs>
            <a:gs pos="21001">
              <a:srgbClr val="F8B049"/>
            </a:gs>
            <a:gs pos="63000">
              <a:srgbClr val="FEE7F2"/>
            </a:gs>
            <a:gs pos="67000">
              <a:srgbClr val="F952A0"/>
            </a:gs>
            <a:gs pos="69000">
              <a:srgbClr val="C50849"/>
            </a:gs>
            <a:gs pos="82001">
              <a:srgbClr val="B43E85"/>
            </a:gs>
            <a:gs pos="100000">
              <a:srgbClr val="F8B049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3367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286840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gallery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260648"/>
            <a:ext cx="8640960" cy="63367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715982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100">
        <p14:switch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260648"/>
            <a:ext cx="8712968" cy="64087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95047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24230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79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683957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404664"/>
            <a:ext cx="9144000" cy="5976664"/>
          </a:xfrm>
          <a:solidFill>
            <a:srgbClr val="002060"/>
          </a:solidFill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Mi deseo y oración es que, este tema maravilloso nos ayude a reflexionar sobre la importancia de obedecer TODO lo que Jesús no ha mandado. Amen. </a:t>
            </a:r>
          </a:p>
          <a:p>
            <a:pPr marL="0" indent="0" algn="ctr">
              <a:buNone/>
            </a:pPr>
            <a:endParaRPr lang="es-CO" b="1" dirty="0" smtClean="0">
              <a:solidFill>
                <a:schemeClr val="bg1"/>
              </a:solidFill>
            </a:endParaRPr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Jesús les ordenó a </a:t>
            </a:r>
            <a:r>
              <a:rPr lang="es-CO" b="1" dirty="0">
                <a:solidFill>
                  <a:schemeClr val="bg1"/>
                </a:solidFill>
              </a:rPr>
              <a:t>sus discípulos</a:t>
            </a:r>
            <a:r>
              <a:rPr lang="es-CO" b="1" dirty="0" smtClean="0">
                <a:solidFill>
                  <a:schemeClr val="bg1"/>
                </a:solidFill>
              </a:rPr>
              <a:t>: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rgbClr val="FFFF00"/>
                </a:solidFill>
              </a:rPr>
              <a:t>Por </a:t>
            </a:r>
            <a:r>
              <a:rPr lang="es-CO" b="1" dirty="0">
                <a:solidFill>
                  <a:srgbClr val="FFFF00"/>
                </a:solidFill>
              </a:rPr>
              <a:t>tanto, id, y haced discípulos a todas las naciones, </a:t>
            </a:r>
            <a:r>
              <a:rPr lang="es-CO" b="1" dirty="0" smtClean="0">
                <a:solidFill>
                  <a:srgbClr val="FFFF00"/>
                </a:solidFill>
              </a:rPr>
              <a:t>…. enseñándoles </a:t>
            </a:r>
            <a:r>
              <a:rPr lang="es-CO" b="1" dirty="0">
                <a:solidFill>
                  <a:srgbClr val="FFFF00"/>
                </a:solidFill>
              </a:rPr>
              <a:t>que guarden </a:t>
            </a:r>
            <a:r>
              <a:rPr lang="es-CO" b="1" dirty="0" smtClean="0">
                <a:solidFill>
                  <a:srgbClr val="FFFF00"/>
                </a:solidFill>
              </a:rPr>
              <a:t>TODAS </a:t>
            </a:r>
            <a:r>
              <a:rPr lang="es-CO" b="1" dirty="0">
                <a:solidFill>
                  <a:srgbClr val="FFFF00"/>
                </a:solidFill>
              </a:rPr>
              <a:t>las cosas que os he mandado; y he aquí yo estoy con vosotros todos los días, hasta el fin del mundo</a:t>
            </a:r>
            <a:r>
              <a:rPr lang="es-CO" b="1" dirty="0" smtClean="0">
                <a:solidFill>
                  <a:schemeClr val="bg1"/>
                </a:solidFill>
              </a:rPr>
              <a:t>. Mat.28:19,20.</a:t>
            </a:r>
          </a:p>
          <a:p>
            <a:pPr marL="0" indent="0" algn="ctr">
              <a:buNone/>
            </a:pPr>
            <a:r>
              <a:rPr lang="es-CO" b="1" dirty="0" smtClean="0">
                <a:solidFill>
                  <a:schemeClr val="bg1"/>
                </a:solidFill>
              </a:rPr>
              <a:t>Que Dios le bendiga, y recuerda que Cristo viene pronto. Amen.</a:t>
            </a:r>
            <a:endParaRPr lang="es-CO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29045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flip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138</TotalTime>
  <Words>94</Words>
  <Application>Microsoft Office PowerPoint</Application>
  <PresentationFormat>Presentación en pantalla (4:3)</PresentationFormat>
  <Paragraphs>5</Paragraphs>
  <Slides>22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22</vt:i4>
      </vt:variant>
    </vt:vector>
  </HeadingPairs>
  <TitlesOfParts>
    <vt:vector size="23" baseType="lpstr"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 SÁBADO Y LA ADORACIÓN</dc:title>
  <dc:creator>FAMILIA FIERRO CH</dc:creator>
  <cp:lastModifiedBy>FAMILIA FIERRO CH</cp:lastModifiedBy>
  <cp:revision>41</cp:revision>
  <dcterms:created xsi:type="dcterms:W3CDTF">2014-09-10T11:51:54Z</dcterms:created>
  <dcterms:modified xsi:type="dcterms:W3CDTF">2014-09-10T14:10:50Z</dcterms:modified>
</cp:coreProperties>
</file>